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7" r:id="rId2"/>
    <p:sldId id="264" r:id="rId3"/>
    <p:sldId id="265" r:id="rId4"/>
    <p:sldId id="266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FCC83-C09E-400D-AEF6-A84141ED77EE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C2C03-5025-4484-AEC1-C003EC77C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8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2814D-A33B-4412-8FF6-3AD1122A0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1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18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3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9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0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8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4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3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4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0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77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996A00-F3F9-4E96-B940-DB2E4FDF101A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41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008000"/>
                </a:solidFill>
              </a:rPr>
              <a:t>Me llamo _____________      Clase </a:t>
            </a:r>
            <a:r>
              <a:rPr lang="en-US" sz="3600" b="1" dirty="0" smtClean="0">
                <a:solidFill>
                  <a:srgbClr val="008000"/>
                </a:solidFill>
              </a:rPr>
              <a:t>601</a:t>
            </a:r>
            <a:r>
              <a:rPr lang="en-US" sz="3600" b="1" dirty="0" smtClean="0">
                <a:solidFill>
                  <a:srgbClr val="008000"/>
                </a:solidFill>
              </a:rPr>
              <a:t/>
            </a:r>
            <a:br>
              <a:rPr lang="en-US" sz="3600" b="1" dirty="0" smtClean="0">
                <a:solidFill>
                  <a:srgbClr val="008000"/>
                </a:solidFill>
              </a:rPr>
            </a:br>
            <a:r>
              <a:rPr lang="en-US" sz="3600" b="1" dirty="0" smtClean="0">
                <a:solidFill>
                  <a:srgbClr val="008000"/>
                </a:solidFill>
              </a:rPr>
              <a:t>La fecha es el 12 de </a:t>
            </a:r>
            <a:r>
              <a:rPr lang="en-US" sz="3600" b="1" dirty="0" err="1" smtClean="0">
                <a:solidFill>
                  <a:srgbClr val="008000"/>
                </a:solidFill>
              </a:rPr>
              <a:t>octubre</a:t>
            </a:r>
            <a:r>
              <a:rPr lang="en-US" sz="3600" b="1" dirty="0">
                <a:solidFill>
                  <a:srgbClr val="008000"/>
                </a:solidFill>
              </a:rPr>
              <a:t> </a:t>
            </a:r>
            <a:r>
              <a:rPr lang="en-US" sz="3600" b="1" dirty="0" smtClean="0">
                <a:solidFill>
                  <a:srgbClr val="008000"/>
                </a:solidFill>
              </a:rPr>
              <a:t>del 2017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15: </a:t>
            </a: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los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indefinidos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L.O.: To recall definite articles and learn indefinite articles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,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r>
              <a:rPr lang="en-US" dirty="0" smtClean="0"/>
              <a:t> </a:t>
            </a:r>
            <a:r>
              <a:rPr lang="en-US" i="1" dirty="0" smtClean="0"/>
              <a:t>(el, la, </a:t>
            </a:r>
            <a:r>
              <a:rPr lang="en-US" i="1" dirty="0" err="1" smtClean="0"/>
              <a:t>los</a:t>
            </a:r>
            <a:r>
              <a:rPr lang="en-US" i="1" dirty="0" smtClean="0"/>
              <a:t>, las)</a:t>
            </a:r>
            <a:endParaRPr lang="en-US" i="1" dirty="0" smtClean="0"/>
          </a:p>
          <a:p>
            <a:r>
              <a:rPr lang="en-US" b="1" dirty="0" smtClean="0"/>
              <a:t>¿</a:t>
            </a:r>
            <a:r>
              <a:rPr lang="en-US" dirty="0" smtClean="0"/>
              <a:t>Que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escolares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mochila?</a:t>
            </a:r>
            <a:endParaRPr lang="en-US" b="1" dirty="0" smtClean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8601" y="5059233"/>
            <a:ext cx="453185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3400" b="1" dirty="0" err="1" smtClean="0">
                <a:solidFill>
                  <a:srgbClr val="3333CC"/>
                </a:solidFill>
                <a:cs typeface="Arial" charset="0"/>
              </a:rPr>
              <a:t>En</a:t>
            </a: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 la mochila hay…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28601" y="5674786"/>
            <a:ext cx="85344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i="1" dirty="0">
                <a:solidFill>
                  <a:srgbClr val="3333CC"/>
                </a:solidFill>
                <a:cs typeface="Arial" charset="0"/>
              </a:rPr>
              <a:t>e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l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cuaderno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libros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la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carpeta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el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lapiz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la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pluma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marcadores,etc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…</a:t>
            </a:r>
            <a:endParaRPr lang="en-US" altLang="en-US" sz="3400" i="1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34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33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El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089525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1054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9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to something SPECIFIC.</a:t>
            </a: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2325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19600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93725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93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7847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784725" y="3048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3333CC"/>
                </a:solidFill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07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DEFINITE ARTICLES AND GENDER OF 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indefinidos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(Indefinite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/>
              <a:t>A, AN</a:t>
            </a:r>
            <a:r>
              <a:rPr lang="en-US" altLang="en-US"/>
              <a:t> and </a:t>
            </a:r>
            <a:r>
              <a:rPr lang="en-US" altLang="en-US" u="sng"/>
              <a:t>Some</a:t>
            </a:r>
            <a:r>
              <a:rPr lang="en-US" altLang="en-US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/>
              <a:t>What “articulo indefinido”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Libro		_____ Pluma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Alumno		_____ 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Grado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86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19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847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8006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	_____ 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	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</a:t>
            </a:r>
            <a:r>
              <a:rPr lang="en-US" altLang="en-US" dirty="0" smtClean="0"/>
              <a:t>_________.</a:t>
            </a:r>
          </a:p>
          <a:p>
            <a:r>
              <a:rPr lang="en-US" altLang="en-US" dirty="0"/>
              <a:t>UN, UNA, UNOS, UNAS (a, an, some) are used when referring to something IN GENERAL.</a:t>
            </a:r>
          </a:p>
          <a:p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14400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910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13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260725" y="4114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err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080125" y="4038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err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8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WORKBOOK: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1.7-1.8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A</a:t>
            </a:r>
            <a:r>
              <a:rPr lang="en-US" altLang="en-US" dirty="0" smtClean="0"/>
              <a:t> by </a:t>
            </a:r>
            <a:r>
              <a:rPr lang="en-US" altLang="en-US" dirty="0" smtClean="0"/>
              <a:t>TOMORROW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SIGN </a:t>
            </a:r>
            <a:r>
              <a:rPr lang="en-US" altLang="en-US" u="sng" dirty="0" err="1"/>
              <a:t>Proposito</a:t>
            </a:r>
            <a:r>
              <a:rPr lang="en-US" altLang="en-US" u="sng" dirty="0"/>
              <a:t> A</a:t>
            </a:r>
            <a:r>
              <a:rPr lang="en-US" altLang="en-US" dirty="0"/>
              <a:t> by NO LATER than WEDNESDAY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14516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  <a:cs typeface="Arial" charset="0"/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cs typeface="Arial" charset="0"/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cs typeface="Arial" charset="0"/>
              </a:rPr>
              <a:t>15</a:t>
            </a:r>
            <a:endParaRPr lang="en-US" altLang="en-US" b="1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3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222</Words>
  <Application>Microsoft Office PowerPoint</Application>
  <PresentationFormat>On-screen Show (4:3)</PresentationFormat>
  <Paragraphs>76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Art Class</vt:lpstr>
      <vt:lpstr>Me llamo _____________      Clase 601 La fecha es el 12 de octubre del 2017</vt:lpstr>
      <vt:lpstr>Articulos definidos (Definate Articles)</vt:lpstr>
      <vt:lpstr>What “articulo definido” would you use?</vt:lpstr>
      <vt:lpstr>PRACTICA</vt:lpstr>
      <vt:lpstr>Articulos indefinidos (Indefinite Articles)</vt:lpstr>
      <vt:lpstr>What “articulo indefinido” would you use?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601 La fecha es el 12 de octubre del 2017</dc:title>
  <dc:creator>Helen Zumaeta</dc:creator>
  <cp:lastModifiedBy>Helen Zumaeta</cp:lastModifiedBy>
  <cp:revision>6</cp:revision>
  <dcterms:created xsi:type="dcterms:W3CDTF">2017-10-06T20:43:33Z</dcterms:created>
  <dcterms:modified xsi:type="dcterms:W3CDTF">2017-10-12T16:58:12Z</dcterms:modified>
</cp:coreProperties>
</file>